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5" r:id="rId3"/>
    <p:sldId id="266" r:id="rId4"/>
    <p:sldId id="267" r:id="rId5"/>
    <p:sldId id="268" r:id="rId6"/>
    <p:sldId id="269" r:id="rId7"/>
    <p:sldId id="279" r:id="rId8"/>
    <p:sldId id="272" r:id="rId9"/>
    <p:sldId id="273" r:id="rId10"/>
    <p:sldId id="274" r:id="rId11"/>
    <p:sldId id="276" r:id="rId12"/>
    <p:sldId id="280" r:id="rId13"/>
    <p:sldId id="277" r:id="rId14"/>
    <p:sldId id="263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385" autoAdjust="0"/>
    <p:restoredTop sz="94660"/>
  </p:normalViewPr>
  <p:slideViewPr>
    <p:cSldViewPr snapToGrid="0">
      <p:cViewPr varScale="1">
        <p:scale>
          <a:sx n="77" d="100"/>
          <a:sy n="77" d="100"/>
        </p:scale>
        <p:origin x="26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12/9/2019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輔助字幕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輔助字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輔助字幕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12/9/2019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圖片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12/9/2019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12/9/2019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12/9/2019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12/9/2019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12/9/2019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910EC25-D717-475A-B923-BE0FC590F1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40798" y="314841"/>
            <a:ext cx="8791575" cy="2387600"/>
          </a:xfrm>
        </p:spPr>
        <p:txBody>
          <a:bodyPr>
            <a:normAutofit/>
          </a:bodyPr>
          <a:lstStyle/>
          <a:p>
            <a:r>
              <a:rPr lang="zh-TW" altLang="en-US" sz="3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應用機器視覺技術多車種車牌辨識安全管理系統</a:t>
            </a:r>
            <a:endParaRPr lang="zh-TW" altLang="en-US" sz="3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F59CBA42-8BCC-4C23-885D-1591FE9FB5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97255" y="3222026"/>
            <a:ext cx="8791575" cy="2454379"/>
          </a:xfrm>
        </p:spPr>
        <p:txBody>
          <a:bodyPr>
            <a:normAutofit fontScale="55000" lnSpcReduction="20000"/>
          </a:bodyPr>
          <a:lstStyle/>
          <a:p>
            <a:r>
              <a:rPr lang="zh-TW" altLang="en-US" sz="4400" dirty="0">
                <a:latin typeface="標楷體" panose="03000509000000000000" pitchFamily="65" charset="-120"/>
                <a:ea typeface="標楷體" panose="03000509000000000000" pitchFamily="65" charset="-120"/>
              </a:rPr>
              <a:t>指導教授</a:t>
            </a:r>
            <a:r>
              <a:rPr lang="en-US" altLang="zh-TW" sz="4400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en-US" sz="4400" dirty="0">
                <a:latin typeface="標楷體" panose="03000509000000000000" pitchFamily="65" charset="-120"/>
                <a:ea typeface="標楷體" panose="03000509000000000000" pitchFamily="65" charset="-120"/>
              </a:rPr>
              <a:t>蔡振凱</a:t>
            </a:r>
            <a:endParaRPr lang="en-US" altLang="zh-TW" sz="4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4400" dirty="0">
                <a:latin typeface="標楷體" panose="03000509000000000000" pitchFamily="65" charset="-120"/>
                <a:ea typeface="標楷體" panose="03000509000000000000" pitchFamily="65" charset="-120"/>
              </a:rPr>
              <a:t>班級</a:t>
            </a:r>
            <a:r>
              <a:rPr lang="en-US" altLang="zh-TW" sz="4400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en-US" sz="4400" dirty="0">
                <a:latin typeface="標楷體" panose="03000509000000000000" pitchFamily="65" charset="-120"/>
                <a:ea typeface="標楷體" panose="03000509000000000000" pitchFamily="65" charset="-120"/>
              </a:rPr>
              <a:t>夜</a:t>
            </a:r>
            <a:r>
              <a:rPr lang="zh-TW" altLang="en-US" sz="4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電子四甲</a:t>
            </a:r>
            <a:endParaRPr lang="en-US" altLang="zh-TW" sz="4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4400" dirty="0">
                <a:latin typeface="標楷體" panose="03000509000000000000" pitchFamily="65" charset="-120"/>
                <a:ea typeface="標楷體" panose="03000509000000000000" pitchFamily="65" charset="-120"/>
              </a:rPr>
              <a:t>報告日期</a:t>
            </a:r>
            <a:r>
              <a:rPr lang="en-US" altLang="zh-TW" sz="4400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en-US" altLang="zh-TW" sz="4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108/12/10</a:t>
            </a:r>
            <a:endParaRPr lang="en-US" altLang="zh-TW" sz="4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4400" dirty="0">
                <a:latin typeface="標楷體" panose="03000509000000000000" pitchFamily="65" charset="-120"/>
                <a:ea typeface="標楷體" panose="03000509000000000000" pitchFamily="65" charset="-120"/>
              </a:rPr>
              <a:t>製作學生</a:t>
            </a:r>
            <a:r>
              <a:rPr lang="en-US" altLang="zh-TW" sz="4400" dirty="0">
                <a:latin typeface="標楷體" panose="03000509000000000000" pitchFamily="65" charset="-120"/>
                <a:ea typeface="標楷體" panose="03000509000000000000" pitchFamily="65" charset="-120"/>
              </a:rPr>
              <a:t>: </a:t>
            </a:r>
            <a:r>
              <a:rPr lang="zh-TW" altLang="en-US" sz="4400" dirty="0">
                <a:latin typeface="標楷體" panose="03000509000000000000" pitchFamily="65" charset="-120"/>
                <a:ea typeface="標楷體" panose="03000509000000000000" pitchFamily="65" charset="-120"/>
              </a:rPr>
              <a:t>曾品鈞 、 陳岳鋒 、 楊岡穎 、 蔡佳展</a:t>
            </a:r>
            <a:endParaRPr lang="en-US" altLang="zh-TW" sz="4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4400" dirty="0">
                <a:latin typeface="標楷體" panose="03000509000000000000" pitchFamily="65" charset="-120"/>
                <a:ea typeface="標楷體" panose="03000509000000000000" pitchFamily="65" charset="-120"/>
              </a:rPr>
              <a:t>          </a:t>
            </a:r>
            <a:r>
              <a:rPr lang="en-US" altLang="zh-TW" sz="4400" dirty="0">
                <a:latin typeface="標楷體" panose="03000509000000000000" pitchFamily="65" charset="-120"/>
                <a:ea typeface="標楷體" panose="03000509000000000000" pitchFamily="65" charset="-120"/>
              </a:rPr>
              <a:t>40540411</a:t>
            </a:r>
            <a:r>
              <a:rPr lang="zh-TW" altLang="en-US" sz="4400" dirty="0">
                <a:latin typeface="標楷體" panose="03000509000000000000" pitchFamily="65" charset="-120"/>
                <a:ea typeface="標楷體" panose="03000509000000000000" pitchFamily="65" charset="-120"/>
              </a:rPr>
              <a:t>、</a:t>
            </a:r>
            <a:r>
              <a:rPr lang="en-US" altLang="zh-TW" sz="4400" dirty="0">
                <a:latin typeface="標楷體" panose="03000509000000000000" pitchFamily="65" charset="-120"/>
                <a:ea typeface="標楷體" panose="03000509000000000000" pitchFamily="65" charset="-120"/>
              </a:rPr>
              <a:t>40540415</a:t>
            </a:r>
            <a:r>
              <a:rPr lang="zh-TW" altLang="en-US" sz="4400" dirty="0">
                <a:latin typeface="標楷體" panose="03000509000000000000" pitchFamily="65" charset="-120"/>
                <a:ea typeface="標楷體" panose="03000509000000000000" pitchFamily="65" charset="-120"/>
              </a:rPr>
              <a:t>、</a:t>
            </a:r>
            <a:r>
              <a:rPr lang="en-US" altLang="zh-TW" sz="4400" dirty="0">
                <a:latin typeface="標楷體" panose="03000509000000000000" pitchFamily="65" charset="-120"/>
                <a:ea typeface="標楷體" panose="03000509000000000000" pitchFamily="65" charset="-120"/>
              </a:rPr>
              <a:t>40540419</a:t>
            </a:r>
            <a:r>
              <a:rPr lang="zh-TW" altLang="en-US" sz="4400" dirty="0">
                <a:latin typeface="標楷體" panose="03000509000000000000" pitchFamily="65" charset="-120"/>
                <a:ea typeface="標楷體" panose="03000509000000000000" pitchFamily="65" charset="-120"/>
              </a:rPr>
              <a:t>、</a:t>
            </a:r>
            <a:r>
              <a:rPr lang="en-US" altLang="zh-TW" sz="4400" dirty="0">
                <a:latin typeface="標楷體" panose="03000509000000000000" pitchFamily="65" charset="-120"/>
                <a:ea typeface="標楷體" panose="03000509000000000000" pitchFamily="65" charset="-120"/>
              </a:rPr>
              <a:t>40540425</a:t>
            </a:r>
            <a:r>
              <a:rPr lang="zh-TW" altLang="en-US" sz="4400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243610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開發環境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/>
            </a:r>
            <a:b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</a:b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/>
            </a:r>
            <a:b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</a:b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伺服馬達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控制停車場閘門，選用伺服馬達</a:t>
            </a:r>
            <a:endParaRPr lang="en-US" altLang="zh-TW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可以調整角度，以便控制閘門開關</a:t>
            </a:r>
            <a:endParaRPr lang="en-US" altLang="zh-TW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7" name="內容版面配置區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000" y="1962125"/>
            <a:ext cx="5891213" cy="3932288"/>
          </a:xfrm>
        </p:spPr>
      </p:pic>
    </p:spTree>
    <p:extLst>
      <p:ext uri="{BB962C8B-B14F-4D97-AF65-F5344CB8AC3E}">
        <p14:creationId xmlns:p14="http://schemas.microsoft.com/office/powerpoint/2010/main" val="2394036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4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專題介</a:t>
            </a:r>
            <a:r>
              <a:rPr lang="zh-TW" altLang="en-US" sz="4400" dirty="0">
                <a:latin typeface="標楷體" panose="03000509000000000000" pitchFamily="65" charset="-120"/>
                <a:ea typeface="標楷體" panose="03000509000000000000" pitchFamily="65" charset="-120"/>
              </a:rPr>
              <a:t>紹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zh-TW" altLang="en-US" sz="2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程式流程圖</a:t>
            </a:r>
            <a:endParaRPr lang="zh-TW" altLang="en-US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13" name="內容版面配置區 1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6193" y="24512"/>
            <a:ext cx="5123144" cy="6739607"/>
          </a:xfrm>
        </p:spPr>
      </p:pic>
    </p:spTree>
    <p:extLst>
      <p:ext uri="{BB962C8B-B14F-4D97-AF65-F5344CB8AC3E}">
        <p14:creationId xmlns:p14="http://schemas.microsoft.com/office/powerpoint/2010/main" val="2109741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系統架構圖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331441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未來展望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在資訊爆炸的時代，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AI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技術日漸成熟，若有學弟、妹願意接手未完成部分，例如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計費系統、遠端遙控、貼近人意的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GUI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介面等等，都能接此專題發揮到更好更加實用。</a:t>
            </a:r>
            <a:endParaRPr lang="en-US" altLang="zh-TW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241353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C78B8AF-FF32-493F-90C1-10A1C22BCA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6264" y="1658143"/>
            <a:ext cx="4999252" cy="354171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88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報告結束</a:t>
            </a:r>
            <a:endParaRPr lang="zh-TW" altLang="en-US" sz="8800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3782EE56-0F93-4A4A-971B-6426CD2881B8}"/>
              </a:ext>
            </a:extLst>
          </p:cNvPr>
          <p:cNvSpPr txBox="1"/>
          <p:nvPr/>
        </p:nvSpPr>
        <p:spPr>
          <a:xfrm>
            <a:off x="2656114" y="3764478"/>
            <a:ext cx="59534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謝謝教授、同學耐心聽講</a:t>
            </a:r>
          </a:p>
        </p:txBody>
      </p:sp>
    </p:spTree>
    <p:extLst>
      <p:ext uri="{BB962C8B-B14F-4D97-AF65-F5344CB8AC3E}">
        <p14:creationId xmlns:p14="http://schemas.microsoft.com/office/powerpoint/2010/main" val="40693045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141413" y="300625"/>
            <a:ext cx="9905998" cy="1327759"/>
          </a:xfrm>
        </p:spPr>
        <p:txBody>
          <a:bodyPr>
            <a:normAutofit/>
          </a:bodyPr>
          <a:lstStyle/>
          <a:p>
            <a:pPr algn="ctr"/>
            <a:r>
              <a:rPr lang="zh-TW" altLang="en-US" sz="4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專題大鋼</a:t>
            </a:r>
            <a:endParaRPr lang="zh-TW" altLang="en-US" sz="4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753644" y="1290181"/>
            <a:ext cx="8730641" cy="4501020"/>
          </a:xfrm>
        </p:spPr>
        <p:txBody>
          <a:bodyPr>
            <a:normAutofit/>
          </a:bodyPr>
          <a:lstStyle/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研究動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機</a:t>
            </a:r>
            <a:endParaRPr lang="en-US" altLang="zh-TW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研究目的</a:t>
            </a:r>
            <a:endParaRPr lang="en-US" altLang="zh-TW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開發環境</a:t>
            </a:r>
            <a:endParaRPr lang="en-US" altLang="zh-TW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開發工具</a:t>
            </a:r>
            <a:endParaRPr lang="en-US" altLang="zh-TW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專題介紹</a:t>
            </a:r>
            <a:endParaRPr lang="en-US" altLang="zh-TW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未來展望</a:t>
            </a:r>
            <a:endParaRPr lang="en-US" altLang="zh-TW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相關文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獻</a:t>
            </a:r>
            <a:endParaRPr lang="en-US" altLang="zh-TW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2060196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4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研究動機</a:t>
            </a:r>
            <a:endParaRPr lang="zh-TW" altLang="en-US" sz="4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2" name="文字版面配置區 1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機車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繳費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系統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8740" y="3073400"/>
            <a:ext cx="3623733" cy="2717800"/>
          </a:xfrm>
        </p:spPr>
      </p:pic>
      <p:sp>
        <p:nvSpPr>
          <p:cNvPr id="14" name="文字版面配置區 13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汽車辨識系統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3" name="內容版面配置區 2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1456" y="3073400"/>
            <a:ext cx="4076700" cy="2717800"/>
          </a:xfrm>
        </p:spPr>
      </p:pic>
    </p:spTree>
    <p:extLst>
      <p:ext uri="{BB962C8B-B14F-4D97-AF65-F5344CB8AC3E}">
        <p14:creationId xmlns:p14="http://schemas.microsoft.com/office/powerpoint/2010/main" val="15325254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研究目的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學習近年興起的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程式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語言 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Python</a:t>
            </a:r>
          </a:p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學習</a:t>
            </a:r>
            <a:r>
              <a:rPr lang="en-US" altLang="zh-TW" dirty="0"/>
              <a:t>AI - Object </a:t>
            </a:r>
            <a:r>
              <a:rPr lang="en-US" altLang="zh-TW" dirty="0" smtClean="0"/>
              <a:t>Detection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物件辨識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()</a:t>
            </a:r>
          </a:p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學習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Arduino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與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電腦通訊 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- 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物聯網</a:t>
            </a:r>
            <a:endParaRPr lang="en-US" altLang="zh-TW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4752641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研究目的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  傳統的車牌辨識通常以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OCR(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光學辨識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，雖然辨識率可以透過訓練提高，但依舊容易受到光影問題所影響辨識成功機率。</a:t>
            </a:r>
            <a:endParaRPr lang="en-US" altLang="zh-TW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buNone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 </a:t>
            </a:r>
            <a:endParaRPr lang="en-US" altLang="zh-TW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buNone/>
            </a:pP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   如果可以利用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AI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辨識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車型，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就不需要擔心天氣及光影影響，且停車場不用另外區分汽機車，在地狹人稠的台灣能更有效的利用土地。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1165104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3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開發環境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/>
            </a:r>
            <a:b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</a:b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/>
            </a:r>
            <a:b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</a:br>
            <a:r>
              <a:rPr lang="en-US" altLang="zh-TW" b="1" dirty="0">
                <a:latin typeface="+mn-lt"/>
                <a:ea typeface="+mn-ea"/>
                <a:cs typeface="+mn-cs"/>
              </a:rPr>
              <a:t>Python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語言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6504" y="1438332"/>
            <a:ext cx="5510909" cy="3506674"/>
          </a:xfrm>
        </p:spPr>
      </p:pic>
      <p:sp>
        <p:nvSpPr>
          <p:cNvPr id="5" name="文字版面配置區 4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Python </a:t>
            </a:r>
            <a:r>
              <a:rPr lang="zh-TW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是物件導向程式級高階程式語言，也是直譯式程式語言。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Python</a:t>
            </a:r>
            <a:r>
              <a:rPr lang="zh-TW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以強調對程式語言的語句易讀、易懂、易學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簡潔和清晰的語法特點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r>
              <a:rPr lang="zh-TW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及加快程式開發的時效，方便使用，可以完成各種難度的應用，並可在大多數的系統中運行，以減少開發及維護成本的觀念進行發展</a:t>
            </a:r>
            <a:r>
              <a:rPr lang="zh-TW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。</a:t>
            </a:r>
            <a:endParaRPr lang="en-US" altLang="zh-TW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10 </a:t>
            </a:r>
            <a:r>
              <a: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月 </a:t>
            </a:r>
            <a:r>
              <a:rPr lang="en-US" altLang="zh-TW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30 </a:t>
            </a:r>
            <a:r>
              <a: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日，</a:t>
            </a:r>
            <a:r>
              <a:rPr lang="en-US" altLang="zh-TW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Python </a:t>
            </a:r>
            <a:r>
              <a: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之父 </a:t>
            </a:r>
            <a:r>
              <a:rPr lang="en-US" altLang="zh-TW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Guido </a:t>
            </a:r>
            <a:r>
              <a: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大牛宣布退休</a:t>
            </a:r>
          </a:p>
          <a:p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9873908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開發環境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/>
            </a:r>
            <a:b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</a:b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/>
            </a:r>
            <a:b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</a:br>
            <a:r>
              <a:rPr lang="en-US" altLang="zh-TW" b="1" dirty="0">
                <a:latin typeface="+mn-lt"/>
                <a:ea typeface="+mn-ea"/>
                <a:cs typeface="+mn-cs"/>
              </a:rPr>
              <a:t>ide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編輯器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b="1" dirty="0" err="1">
                <a:latin typeface="+mn-lt"/>
                <a:ea typeface="+mn-ea"/>
                <a:cs typeface="+mn-cs"/>
              </a:rPr>
              <a:t>vscode</a:t>
            </a:r>
            <a:endParaRPr lang="zh-TW" altLang="en-US" b="1" dirty="0">
              <a:latin typeface="+mn-lt"/>
              <a:ea typeface="+mn-ea"/>
              <a:cs typeface="+mn-cs"/>
            </a:endParaRPr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5600" y="1398278"/>
            <a:ext cx="5891213" cy="4526581"/>
          </a:xfrm>
        </p:spPr>
      </p:pic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066800" y="2249486"/>
            <a:ext cx="4368799" cy="3541714"/>
          </a:xfrm>
        </p:spPr>
        <p:txBody>
          <a:bodyPr/>
          <a:lstStyle/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內置</a:t>
            </a:r>
            <a:r>
              <a:rPr lang="en-US" altLang="zh-TW" dirty="0" err="1" smtClean="0">
                <a:latin typeface="標楷體" panose="03000509000000000000" pitchFamily="65" charset="-120"/>
                <a:ea typeface="標楷體" panose="03000509000000000000" pitchFamily="65" charset="-120"/>
              </a:rPr>
              <a:t>Git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指令</a:t>
            </a:r>
            <a:endParaRPr lang="en-US" altLang="zh-TW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擴展和可制定的擴展程序在單獨進行中運行</a:t>
            </a:r>
            <a:endParaRPr lang="en-US" altLang="zh-TW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程式快速尋找</a:t>
            </a:r>
            <a:endParaRPr lang="en-US" altLang="zh-TW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程式碼巡覽</a:t>
            </a:r>
            <a:endParaRPr lang="en-US" altLang="zh-TW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5592434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20000"/>
              </a:lnSpc>
              <a:spcBef>
                <a:spcPts val="1000"/>
              </a:spcBef>
              <a:buSzPct val="125000"/>
            </a:pPr>
            <a:r>
              <a:rPr lang="zh-TW" altLang="en-US" sz="4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開發環境</a:t>
            </a:r>
            <a:r>
              <a:rPr lang="en-US" altLang="zh-TW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/>
            </a:r>
            <a:br>
              <a:rPr lang="en-US" altLang="zh-TW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</a:br>
            <a:r>
              <a:rPr lang="en-US" altLang="zh-TW" b="1" dirty="0">
                <a:latin typeface="標楷體" panose="03000509000000000000" pitchFamily="65" charset="-120"/>
                <a:ea typeface="標楷體" panose="03000509000000000000" pitchFamily="65" charset="-120"/>
              </a:rPr>
              <a:t/>
            </a:r>
            <a:br>
              <a:rPr lang="en-US" altLang="zh-TW" b="1" dirty="0">
                <a:latin typeface="標楷體" panose="03000509000000000000" pitchFamily="65" charset="-120"/>
                <a:ea typeface="標楷體" panose="03000509000000000000" pitchFamily="65" charset="-120"/>
              </a:rPr>
            </a:br>
            <a:r>
              <a:rPr lang="en-US" altLang="zh-TW" sz="2400" b="1" dirty="0">
                <a:latin typeface="+mn-lt"/>
                <a:ea typeface="+mn-ea"/>
                <a:cs typeface="+mn-cs"/>
              </a:rPr>
              <a:t>Object </a:t>
            </a:r>
            <a:r>
              <a:rPr lang="en-US" altLang="zh-TW" sz="2400" b="1" dirty="0" smtClean="0">
                <a:latin typeface="+mn-lt"/>
                <a:ea typeface="+mn-ea"/>
                <a:cs typeface="+mn-cs"/>
              </a:rPr>
              <a:t>Detection - yolo </a:t>
            </a:r>
            <a:r>
              <a:rPr lang="en-US" altLang="zh-TW" sz="2400" b="1" dirty="0">
                <a:latin typeface="+mn-lt"/>
                <a:ea typeface="+mn-ea"/>
                <a:cs typeface="+mn-cs"/>
              </a:rPr>
              <a:t>v3</a:t>
            </a:r>
            <a:endParaRPr lang="zh-TW" altLang="en-US" sz="1800" b="1" dirty="0">
              <a:latin typeface="+mn-lt"/>
              <a:ea typeface="+mn-ea"/>
              <a:cs typeface="+mn-cs"/>
            </a:endParaRPr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6200" y="1534765"/>
            <a:ext cx="5891213" cy="3313807"/>
          </a:xfrm>
        </p:spPr>
      </p:pic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Yolo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系列（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Yolo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系列，您只看一次）是關於對象檢測（對象檢測）的類神經網路演算法，以小眾架構</a:t>
            </a:r>
            <a:r>
              <a:rPr lang="en-US" altLang="zh-TW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darknet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實作，實作該架構的作者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Joseph </a:t>
            </a:r>
            <a:r>
              <a:rPr lang="en-US" altLang="zh-TW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Redmon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沒有用到任何著名深度學習框架，輕量，依賴少，演算法高效率，在工業應用領域很容易察覺，例如行人偵測，工業影像偵測等等。</a:t>
            </a:r>
            <a:endParaRPr lang="en-US" altLang="zh-TW" b="1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b="1" dirty="0" smtClean="0"/>
              <a:t>Yolo 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作者</a:t>
            </a:r>
            <a:r>
              <a:rPr lang="zh-TW" altLang="en-US" b="1" dirty="0"/>
              <a:t> </a:t>
            </a:r>
            <a:r>
              <a:rPr lang="en-US" altLang="zh-TW" b="1" dirty="0"/>
              <a:t>Joseph </a:t>
            </a:r>
            <a:r>
              <a:rPr lang="en-US" altLang="zh-TW" b="1" dirty="0" err="1"/>
              <a:t>Redmon</a:t>
            </a:r>
            <a:endParaRPr lang="en-US" altLang="zh-TW" b="1" dirty="0"/>
          </a:p>
          <a:p>
            <a:endParaRPr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2619994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sz="3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開發環境</a:t>
            </a:r>
            <a:r>
              <a:rPr lang="en-US" altLang="zh-TW" sz="3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/>
            </a:r>
            <a:br>
              <a:rPr lang="en-US" altLang="zh-TW" sz="3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</a:b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 err="1" smtClean="0"/>
              <a:t>aRDUINO</a:t>
            </a:r>
            <a:r>
              <a:rPr lang="en-US" altLang="zh-TW" dirty="0" smtClean="0"/>
              <a:t> </a:t>
            </a:r>
            <a:br>
              <a:rPr lang="en-US" altLang="zh-TW" dirty="0" smtClean="0"/>
            </a:br>
            <a:r>
              <a:rPr lang="en-US" altLang="zh-TW" dirty="0" smtClean="0"/>
              <a:t>esp8266 Thing dev</a:t>
            </a:r>
            <a:endParaRPr lang="zh-TW" altLang="en-US" dirty="0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3874" y="1181176"/>
            <a:ext cx="5573539" cy="4020986"/>
          </a:xfrm>
        </p:spPr>
      </p:pic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altLang="zh-TW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SparkFun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 ESP8266 Thing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是 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ESP8266 </a:t>
            </a:r>
            <a:r>
              <a:rPr lang="en-US" altLang="zh-TW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WiFi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SoC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的突破和開發板，是物聯網（</a:t>
            </a:r>
            <a:r>
              <a:rPr lang="en-US" altLang="zh-TW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IoT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）或</a:t>
            </a:r>
            <a:r>
              <a:rPr lang="en-US" altLang="zh-TW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WiFi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相關項目的領先平台。該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Thing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是低成本和易於使用，和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Arduino IDE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集成可以在短短幾個步驟實現。我們通過打開所有模塊的引腳，添加了</a:t>
            </a:r>
            <a:r>
              <a:rPr lang="en-US" altLang="zh-TW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LiPo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充電器，電源和所需的其他所有支持電路，使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ESP8266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易於使用。</a:t>
            </a:r>
          </a:p>
        </p:txBody>
      </p:sp>
    </p:spTree>
    <p:extLst>
      <p:ext uri="{BB962C8B-B14F-4D97-AF65-F5344CB8AC3E}">
        <p14:creationId xmlns:p14="http://schemas.microsoft.com/office/powerpoint/2010/main" val="308901787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電路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TM04033919[[fn=電路]]</Template>
  <TotalTime>3077</TotalTime>
  <Words>522</Words>
  <Application>Microsoft Office PowerPoint</Application>
  <PresentationFormat>寬螢幕</PresentationFormat>
  <Paragraphs>48</Paragraphs>
  <Slides>14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14</vt:i4>
      </vt:variant>
    </vt:vector>
  </HeadingPairs>
  <TitlesOfParts>
    <vt:vector size="20" baseType="lpstr">
      <vt:lpstr>新細明體</vt:lpstr>
      <vt:lpstr>標楷體</vt:lpstr>
      <vt:lpstr>Arial</vt:lpstr>
      <vt:lpstr>Trebuchet MS</vt:lpstr>
      <vt:lpstr>Tw Cen MT</vt:lpstr>
      <vt:lpstr>電路</vt:lpstr>
      <vt:lpstr>應用機器視覺技術多車種車牌辨識安全管理系統</vt:lpstr>
      <vt:lpstr>專題大鋼</vt:lpstr>
      <vt:lpstr>研究動機</vt:lpstr>
      <vt:lpstr>研究目的</vt:lpstr>
      <vt:lpstr>研究目的</vt:lpstr>
      <vt:lpstr>開發環境  Python 語言</vt:lpstr>
      <vt:lpstr>開發環境  ide編輯器 vscode</vt:lpstr>
      <vt:lpstr>開發環境  Object Detection - yolo v3</vt:lpstr>
      <vt:lpstr>開發環境  aRDUINO  esp8266 Thing dev</vt:lpstr>
      <vt:lpstr>開發環境  伺服馬達</vt:lpstr>
      <vt:lpstr>專題介紹</vt:lpstr>
      <vt:lpstr>系統架構圖</vt:lpstr>
      <vt:lpstr>未來展望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停車場車牌辨識系統</dc:title>
  <dc:creator>岡穎 楊</dc:creator>
  <cp:lastModifiedBy>admin</cp:lastModifiedBy>
  <cp:revision>57</cp:revision>
  <dcterms:created xsi:type="dcterms:W3CDTF">2019-05-19T13:12:11Z</dcterms:created>
  <dcterms:modified xsi:type="dcterms:W3CDTF">2019-12-09T21:29:44Z</dcterms:modified>
</cp:coreProperties>
</file>